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5517-ED8A-59A5-05C2-E68A0120A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3A798-36D5-D9F9-6BE4-5C6DE199B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2266D-B64D-DFD5-9DB1-C7670C3D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1219B-D8AB-CC66-A03C-903C928F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D69F5-0B4C-B10B-ADD1-7A218D8D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957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A96CB-8591-351C-4B81-C5147638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83599-6647-A0E9-8836-317865A96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A705-C494-659F-77A2-581FA1008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5A7FF-C57F-9251-521A-AC6DC9FBF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EA186-8007-0474-30BA-9F2848C2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469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6872B8-3D2B-7401-7F15-FCC66AF80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FB0B4-C4EB-1196-F205-72A0C4246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07B9F-7B86-CEA5-B2C9-88B53EA0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EBF21-627A-7EF9-4EE6-4A25B8960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51416-4416-88DA-D7EA-06EF9808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976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54D99-9D1F-E43C-D4F4-CC50C06F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F712-D1D5-39A2-9F8A-5D61CEEBF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EFAF8-8F97-3604-851B-1CF46456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1D174-ABA4-A048-76AA-5BF4B25A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C9360-EAE4-E94B-53A8-F3A117C8F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842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E6D4-1CD2-2B16-E051-235522EE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27545-E72B-5F87-8F5D-E7FF7416E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02DC4-F971-00F3-43DD-FBC61FE3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4DAC7-222E-C788-3A3F-2BDD5913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87174-89FE-80E6-0FF4-94EC4DC0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3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5B6A-3BDF-CF62-74D8-59DF76D3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101E-AC95-F5BD-12EE-2A562544C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B06AA-6CF1-8E58-C774-547FEC9A3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F021A-2D39-0CF7-1626-008B10D7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A1B29-D89D-49D5-9CB3-5247FC6F9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20069-23AB-673D-2ABC-2E86F272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21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9F972-5621-EDE5-0A3A-1651EA4E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3A630-A00E-C868-BF29-8BA993F29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5F17A3-8809-2F34-2BFE-7EF439320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36BBC7-C68F-647E-68CD-69E862A9B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7F9F1-FE9A-66E3-1E8B-E305A0CFF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D454A2-034D-8D4B-E996-07165F83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7C84B-AFAC-3F90-7255-172E4454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8BE8D7-E78B-3DA3-B7CF-46599112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02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83E0-A695-79EB-C0DB-C4026870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3DFE96-AAA8-AD87-7136-CB61864F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C87E0-AB08-86AB-CC82-B0407258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CAC2F-F8DB-E2DD-F3BF-BF634B02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17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76E56-ABA0-1B0F-9500-EE90E9E95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431682-7A6C-2901-FB2C-08E59A982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C4F16-7C89-19A8-4157-96CA32F05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2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08BC-D324-18CD-D688-A932384B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130E1-D72B-E91C-31D7-7BF362B5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053E2-320A-BB6D-ADB8-972812C9C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6D1FD-4AB4-8DC6-E8E4-F94114D5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7CE0C-DEE6-27AC-5BFA-26E2BB2D8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DBD26-C331-C07E-3C90-59DC3C06F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69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9D5B9-B286-CD8A-8CA2-4828BA36A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C474D-B868-7676-3D54-554D0ECA0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A5D84-C1AC-B379-AADA-E4C29FC3A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9EA88-4C2F-B52D-AC44-22773DFC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0EA8D-B3F7-C38C-4D8B-A262116C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E539A-249B-732B-363B-105848EA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39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4E880-26FD-8AE2-2C5A-58C13273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2E8B9-214C-E8BD-7456-9A10E46EA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51DE9-65C8-B6A8-0452-AC2055B30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7381C-5CED-40DB-B4F4-5D233B6BC2C7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D8A6C-11C7-F67D-C574-C50043435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010D4-8FE4-5B5A-9441-29DC47792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A95D9-9E84-4494-ACAF-60CE88967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54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2AF99-5E70-116C-C43C-C1F6341EB165}"/>
              </a:ext>
            </a:extLst>
          </p:cNvPr>
          <p:cNvSpPr txBox="1"/>
          <p:nvPr/>
        </p:nvSpPr>
        <p:spPr>
          <a:xfrm>
            <a:off x="4580964" y="152400"/>
            <a:ext cx="30300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/>
              <a:t>A</a:t>
            </a:r>
          </a:p>
          <a:p>
            <a:pPr algn="ctr"/>
            <a:r>
              <a:rPr lang="en-IN" sz="2800" b="1"/>
              <a:t>MINOR PROJECT</a:t>
            </a:r>
          </a:p>
          <a:p>
            <a:pPr algn="ctr"/>
            <a:r>
              <a:rPr lang="en-IN" sz="2800" b="1"/>
              <a:t>ON </a:t>
            </a:r>
          </a:p>
          <a:p>
            <a:pPr algn="ctr"/>
            <a:r>
              <a:rPr lang="en-IN" sz="2800" b="1"/>
              <a:t>ALB/CLB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2B10E-13D4-05E0-450B-503F9FF5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04" y="2169459"/>
            <a:ext cx="10073192" cy="2122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B5D35-3637-A04F-B031-EE101753BA35}"/>
              </a:ext>
            </a:extLst>
          </p:cNvPr>
          <p:cNvSpPr txBox="1"/>
          <p:nvPr/>
        </p:nvSpPr>
        <p:spPr>
          <a:xfrm>
            <a:off x="797859" y="4751293"/>
            <a:ext cx="3720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SUBMIT BY :-</a:t>
            </a:r>
          </a:p>
          <a:p>
            <a:r>
              <a:rPr lang="en-IN" sz="2800" b="1"/>
              <a:t>RINKU SHARMA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39F34A-9BDE-945B-92F5-89482B0D42EF}"/>
              </a:ext>
            </a:extLst>
          </p:cNvPr>
          <p:cNvSpPr txBox="1"/>
          <p:nvPr/>
        </p:nvSpPr>
        <p:spPr>
          <a:xfrm>
            <a:off x="8229601" y="4751293"/>
            <a:ext cx="3603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/>
              <a:t>SUBMIT TO :-</a:t>
            </a:r>
          </a:p>
          <a:p>
            <a:r>
              <a:rPr lang="en-IN" sz="2800" b="1"/>
              <a:t>ASHISH MITTAL SIR</a:t>
            </a:r>
          </a:p>
        </p:txBody>
      </p:sp>
    </p:spTree>
    <p:extLst>
      <p:ext uri="{BB962C8B-B14F-4D97-AF65-F5344CB8AC3E}">
        <p14:creationId xmlns:p14="http://schemas.microsoft.com/office/powerpoint/2010/main" val="264178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BF882-055A-497D-6BA1-84F8CCB2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474B9-A8ED-8DE4-25D5-A7D9ADE6C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74D22-E8C6-06FA-44A7-B90CB9AD4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93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D233E-69BC-E8D1-838B-B1604C3D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05FDAD-FB8C-CA3C-AC29-CEFEB22D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62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477B0-5262-3C1F-5C11-F5F992672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6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3C01C-910A-B6B6-5BD9-67874908D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2B60F4-37BA-C9D0-652D-9078385BE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7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BF13D-C652-E851-7308-B2CA860E6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93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59326-54CC-6F9C-A7B8-618C910F8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65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E6633-1200-61A0-7A07-F8A397007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26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38782F-498E-8C1A-14F4-4A3E8BDDC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45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7E1D5-DCC5-0C5E-16A5-724FC4A17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86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3A49D-5C82-3CAE-349E-F72789D70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2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78410-A57D-D60C-765A-F159AC0A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69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8A2ED9-6BA4-FA1C-5D6C-FE4D10D9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3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A9B40C-BBF8-BE81-13C5-9DA4E76AB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62125"/>
            <a:ext cx="7620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3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DDC39-C841-7DA7-7BD2-1D3F7A919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3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71451-C095-054B-AF78-DF911228D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61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A4F65-3B4C-14F0-F299-5B0330964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31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3DA6FA-8664-4C67-E030-988092D2B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3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54563-551E-383E-2B8E-36A3E464B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6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3CF9A-CD9B-4132-70A6-5AE645EFC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7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DD2D2-307C-7E92-047D-FDB44439F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63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18</Words>
  <Application>Microsoft Office PowerPoint</Application>
  <PresentationFormat>Widescreen</PresentationFormat>
  <Paragraphs>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Anuj Gaurave</dc:creator>
  <cp:lastModifiedBy>Anuj Gaurave</cp:lastModifiedBy>
  <cp:revision>1</cp:revision>
  <dcterms:created xsi:type="dcterms:W3CDTF">2023-06-12T06:48:07Z</dcterms:created>
  <dcterms:modified xsi:type="dcterms:W3CDTF">2023-06-12T06:57:09Z</dcterms:modified>
</cp:coreProperties>
</file>